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4" r:id="rId3"/>
    <p:sldId id="263" r:id="rId4"/>
    <p:sldId id="258" r:id="rId5"/>
    <p:sldId id="266" r:id="rId6"/>
    <p:sldId id="267" r:id="rId7"/>
    <p:sldId id="265" r:id="rId8"/>
    <p:sldId id="259" r:id="rId9"/>
    <p:sldId id="270" r:id="rId10"/>
    <p:sldId id="268" r:id="rId11"/>
    <p:sldId id="269" r:id="rId12"/>
    <p:sldId id="271" r:id="rId13"/>
    <p:sldId id="260" r:id="rId14"/>
    <p:sldId id="261" r:id="rId15"/>
    <p:sldId id="272" r:id="rId16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Логопед\Desktop\На сайт дс\21c93140-1eae-4769-aff5-60ed99479b7a.jpg"/>
          <p:cNvPicPr>
            <a:picLocks noChangeAspect="1" noChangeArrowheads="1"/>
          </p:cNvPicPr>
          <p:nvPr/>
        </p:nvPicPr>
        <p:blipFill>
          <a:blip r:embed="rId2" cstate="print"/>
          <a:srcRect t="22973" b="27027"/>
          <a:stretch>
            <a:fillRect/>
          </a:stretch>
        </p:blipFill>
        <p:spPr bwMode="auto">
          <a:xfrm>
            <a:off x="1259632" y="0"/>
            <a:ext cx="667260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6" descr="C:\Users\Логопед\Desktop\На сайт дс\def42440-83c4-458f-ae83-9144e891e57b.jpg"/>
          <p:cNvPicPr>
            <a:picLocks noChangeAspect="1" noChangeArrowheads="1"/>
          </p:cNvPicPr>
          <p:nvPr/>
        </p:nvPicPr>
        <p:blipFill>
          <a:blip r:embed="rId2" cstate="print"/>
          <a:srcRect t="29730" b="34459"/>
          <a:stretch>
            <a:fillRect/>
          </a:stretch>
        </p:blipFill>
        <p:spPr bwMode="auto">
          <a:xfrm>
            <a:off x="4643410" y="1571612"/>
            <a:ext cx="4500590" cy="3429024"/>
          </a:xfrm>
          <a:prstGeom prst="rect">
            <a:avLst/>
          </a:prstGeom>
          <a:noFill/>
        </p:spPr>
      </p:pic>
      <p:pic>
        <p:nvPicPr>
          <p:cNvPr id="5" name="Picture 21" descr="C:\Users\Логопед\Desktop\На сайт дс\db4f515c-6f88-4c7f-a9bf-99cbd284ad2d.jpg"/>
          <p:cNvPicPr>
            <a:picLocks noChangeAspect="1" noChangeArrowheads="1"/>
          </p:cNvPicPr>
          <p:nvPr/>
        </p:nvPicPr>
        <p:blipFill>
          <a:blip r:embed="rId3" cstate="print"/>
          <a:srcRect t="29730" b="33784"/>
          <a:stretch>
            <a:fillRect/>
          </a:stretch>
        </p:blipFill>
        <p:spPr bwMode="auto">
          <a:xfrm>
            <a:off x="0" y="1571612"/>
            <a:ext cx="4571968" cy="34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2" descr="C:\Users\Логопед\Desktop\На сайт дс\487af03d-9f87-4e3d-9d49-5f1ed1993db9.jpg"/>
          <p:cNvPicPr>
            <a:picLocks noChangeAspect="1" noChangeArrowheads="1"/>
          </p:cNvPicPr>
          <p:nvPr/>
        </p:nvPicPr>
        <p:blipFill>
          <a:blip r:embed="rId2" cstate="print"/>
          <a:srcRect t="41216" r="3666" b="24324"/>
          <a:stretch>
            <a:fillRect/>
          </a:stretch>
        </p:blipFill>
        <p:spPr bwMode="auto">
          <a:xfrm>
            <a:off x="4500562" y="1928802"/>
            <a:ext cx="4663473" cy="3429024"/>
          </a:xfrm>
          <a:prstGeom prst="rect">
            <a:avLst/>
          </a:prstGeom>
          <a:noFill/>
        </p:spPr>
      </p:pic>
      <p:pic>
        <p:nvPicPr>
          <p:cNvPr id="5" name="Picture 14" descr="C:\Users\Логопед\Desktop\На сайт дс\8112c307-40cc-4c34-9455-bd20e84fe36b.jpg"/>
          <p:cNvPicPr>
            <a:picLocks noChangeAspect="1" noChangeArrowheads="1"/>
          </p:cNvPicPr>
          <p:nvPr/>
        </p:nvPicPr>
        <p:blipFill>
          <a:blip r:embed="rId3" cstate="print"/>
          <a:srcRect t="29729" b="33784"/>
          <a:stretch>
            <a:fillRect/>
          </a:stretch>
        </p:blipFill>
        <p:spPr bwMode="auto">
          <a:xfrm>
            <a:off x="0" y="1928802"/>
            <a:ext cx="4572000" cy="3429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C:\Users\Логопед\Desktop\На сайт дс\3a8ed470-c4a2-4e58-b14f-b1207370c87e.jpg"/>
          <p:cNvPicPr>
            <a:picLocks noChangeAspect="1" noChangeArrowheads="1"/>
          </p:cNvPicPr>
          <p:nvPr/>
        </p:nvPicPr>
        <p:blipFill>
          <a:blip r:embed="rId2" cstate="print"/>
          <a:srcRect t="29730" b="34459"/>
          <a:stretch>
            <a:fillRect/>
          </a:stretch>
        </p:blipFill>
        <p:spPr bwMode="auto">
          <a:xfrm>
            <a:off x="4572001" y="1643050"/>
            <a:ext cx="4658264" cy="3429024"/>
          </a:xfrm>
          <a:prstGeom prst="rect">
            <a:avLst/>
          </a:prstGeom>
          <a:noFill/>
        </p:spPr>
      </p:pic>
      <p:pic>
        <p:nvPicPr>
          <p:cNvPr id="5" name="Picture 11" descr="C:\Users\Логопед\Desktop\На сайт дс\199fa016-fd5f-42e3-bf79-062e50977243.jpg"/>
          <p:cNvPicPr>
            <a:picLocks noChangeAspect="1" noChangeArrowheads="1"/>
          </p:cNvPicPr>
          <p:nvPr/>
        </p:nvPicPr>
        <p:blipFill>
          <a:blip r:embed="rId3" cstate="print"/>
          <a:srcRect t="29729" b="33784"/>
          <a:stretch>
            <a:fillRect/>
          </a:stretch>
        </p:blipFill>
        <p:spPr bwMode="auto">
          <a:xfrm>
            <a:off x="0" y="1643050"/>
            <a:ext cx="4572000" cy="3429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Picture 19" descr="C:\Users\Логопед\Desktop\На сайт дс\c67910f6-bcbd-4894-927e-5d55b63cd599.jpg"/>
          <p:cNvPicPr>
            <a:picLocks noChangeAspect="1" noChangeArrowheads="1"/>
          </p:cNvPicPr>
          <p:nvPr/>
        </p:nvPicPr>
        <p:blipFill>
          <a:blip r:embed="rId2" cstate="print"/>
          <a:srcRect t="13513" b="17568"/>
          <a:stretch>
            <a:fillRect/>
          </a:stretch>
        </p:blipFill>
        <p:spPr bwMode="auto">
          <a:xfrm>
            <a:off x="-1" y="0"/>
            <a:ext cx="4606109" cy="6858000"/>
          </a:xfrm>
          <a:prstGeom prst="rect">
            <a:avLst/>
          </a:prstGeom>
          <a:noFill/>
        </p:spPr>
      </p:pic>
      <p:pic>
        <p:nvPicPr>
          <p:cNvPr id="7" name="Picture 18" descr="C:\Users\Логопед\Desktop\На сайт дс\c427e9cd-d4dc-4806-9bfe-d05cf53058fb.jpg"/>
          <p:cNvPicPr>
            <a:picLocks noChangeAspect="1" noChangeArrowheads="1"/>
          </p:cNvPicPr>
          <p:nvPr/>
        </p:nvPicPr>
        <p:blipFill>
          <a:blip r:embed="rId3" cstate="print"/>
          <a:srcRect t="13513" b="17568"/>
          <a:stretch>
            <a:fillRect/>
          </a:stretch>
        </p:blipFill>
        <p:spPr bwMode="auto">
          <a:xfrm>
            <a:off x="4500562" y="0"/>
            <a:ext cx="464343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" name="Picture 15" descr="C:\Users\Логопед\Desktop\На сайт дс\afb86a76-c372-45d1-9f83-4a1d2dcc7a95.jpg"/>
          <p:cNvPicPr>
            <a:picLocks noChangeAspect="1" noChangeArrowheads="1"/>
          </p:cNvPicPr>
          <p:nvPr/>
        </p:nvPicPr>
        <p:blipFill>
          <a:blip r:embed="rId2" cstate="print"/>
          <a:srcRect t="13513" b="17567"/>
          <a:stretch>
            <a:fillRect/>
          </a:stretch>
        </p:blipFill>
        <p:spPr bwMode="auto">
          <a:xfrm>
            <a:off x="4355976" y="0"/>
            <a:ext cx="4788024" cy="6858000"/>
          </a:xfrm>
          <a:prstGeom prst="rect">
            <a:avLst/>
          </a:prstGeom>
          <a:noFill/>
        </p:spPr>
      </p:pic>
      <p:pic>
        <p:nvPicPr>
          <p:cNvPr id="6" name="Picture 9" descr="C:\Users\Логопед\Desktop\На сайт дс\59a5da4c-4c51-4a4d-ad5d-42f2293c6911.jpg"/>
          <p:cNvPicPr>
            <a:picLocks noChangeAspect="1" noChangeArrowheads="1"/>
          </p:cNvPicPr>
          <p:nvPr/>
        </p:nvPicPr>
        <p:blipFill>
          <a:blip r:embed="rId3" cstate="print"/>
          <a:srcRect t="13513" b="17568"/>
          <a:stretch>
            <a:fillRect/>
          </a:stretch>
        </p:blipFill>
        <p:spPr bwMode="auto">
          <a:xfrm>
            <a:off x="0" y="0"/>
            <a:ext cx="450059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Логопед\Desktop\На сайт дс\3f57342f-2ed3-4959-ba51-88bbbc967d23.jpg"/>
          <p:cNvPicPr>
            <a:picLocks noChangeAspect="1" noChangeArrowheads="1"/>
          </p:cNvPicPr>
          <p:nvPr/>
        </p:nvPicPr>
        <p:blipFill>
          <a:blip r:embed="rId2" cstate="print"/>
          <a:srcRect t="13513" b="17568"/>
          <a:stretch>
            <a:fillRect/>
          </a:stretch>
        </p:blipFill>
        <p:spPr bwMode="auto">
          <a:xfrm>
            <a:off x="0" y="0"/>
            <a:ext cx="4453621" cy="6858000"/>
          </a:xfrm>
          <a:prstGeom prst="rect">
            <a:avLst/>
          </a:prstGeom>
          <a:noFill/>
        </p:spPr>
      </p:pic>
      <p:pic>
        <p:nvPicPr>
          <p:cNvPr id="5" name="Picture 8" descr="C:\Users\Логопед\Desktop\На сайт дс\22bffad3-9e36-4fb5-9388-64594ad63d62.jpg"/>
          <p:cNvPicPr>
            <a:picLocks noChangeAspect="1" noChangeArrowheads="1"/>
          </p:cNvPicPr>
          <p:nvPr/>
        </p:nvPicPr>
        <p:blipFill>
          <a:blip r:embed="rId3" cstate="print"/>
          <a:srcRect t="13513" b="17568"/>
          <a:stretch>
            <a:fillRect/>
          </a:stretch>
        </p:blipFill>
        <p:spPr bwMode="auto">
          <a:xfrm>
            <a:off x="4487063" y="0"/>
            <a:ext cx="4656937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7" descr="C:\Users\Логопед\Desktop\На сайт дс\449b2e3f-49ab-4d04-ad4f-1d17ee6bc808.jpg"/>
          <p:cNvPicPr>
            <a:picLocks noChangeAspect="1" noChangeArrowheads="1"/>
          </p:cNvPicPr>
          <p:nvPr/>
        </p:nvPicPr>
        <p:blipFill>
          <a:blip r:embed="rId2" cstate="print"/>
          <a:srcRect t="23649" b="27703"/>
          <a:stretch>
            <a:fillRect/>
          </a:stretch>
        </p:blipFill>
        <p:spPr bwMode="auto">
          <a:xfrm>
            <a:off x="1115616" y="0"/>
            <a:ext cx="685800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7" descr="C:\Users\Логопед\Desktop\На сайт дс\b62da386-ad46-4ef2-9125-52c1f909d73a.jpg"/>
          <p:cNvPicPr>
            <a:picLocks noChangeAspect="1" noChangeArrowheads="1"/>
          </p:cNvPicPr>
          <p:nvPr/>
        </p:nvPicPr>
        <p:blipFill>
          <a:blip r:embed="rId2" cstate="print"/>
          <a:srcRect t="25000" b="29054"/>
          <a:stretch>
            <a:fillRect/>
          </a:stretch>
        </p:blipFill>
        <p:spPr bwMode="auto">
          <a:xfrm>
            <a:off x="1259632" y="0"/>
            <a:ext cx="655657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Логопед\Desktop\На сайт дс\2d6d8b9d-75b5-4316-9fda-6dee9d4f4024.jpg"/>
          <p:cNvPicPr>
            <a:picLocks noChangeAspect="1" noChangeArrowheads="1"/>
          </p:cNvPicPr>
          <p:nvPr/>
        </p:nvPicPr>
        <p:blipFill>
          <a:blip r:embed="rId2" cstate="print"/>
          <a:srcRect t="25329" b="29416"/>
          <a:stretch>
            <a:fillRect/>
          </a:stretch>
        </p:blipFill>
        <p:spPr bwMode="auto">
          <a:xfrm>
            <a:off x="1115616" y="0"/>
            <a:ext cx="701466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4" descr="C:\Users\Логопед\Desktop\На сайт дс\6c28dff3-5738-4f8f-8711-c361a0eab807.jpg"/>
          <p:cNvPicPr>
            <a:picLocks noChangeAspect="1" noChangeArrowheads="1"/>
          </p:cNvPicPr>
          <p:nvPr/>
        </p:nvPicPr>
        <p:blipFill>
          <a:blip r:embed="rId2" cstate="print"/>
          <a:srcRect t="25676" b="29729"/>
          <a:stretch>
            <a:fillRect/>
          </a:stretch>
        </p:blipFill>
        <p:spPr bwMode="auto">
          <a:xfrm>
            <a:off x="971600" y="0"/>
            <a:ext cx="709176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Логопед\Desktop\На сайт дс\6b43ae66-cd89-44b0-88f7-338c28173d9e.jpg"/>
          <p:cNvPicPr>
            <a:picLocks noChangeAspect="1" noChangeArrowheads="1"/>
          </p:cNvPicPr>
          <p:nvPr/>
        </p:nvPicPr>
        <p:blipFill>
          <a:blip r:embed="rId2" cstate="print"/>
          <a:srcRect t="24324" b="28378"/>
          <a:stretch>
            <a:fillRect/>
          </a:stretch>
        </p:blipFill>
        <p:spPr bwMode="auto">
          <a:xfrm>
            <a:off x="1071537" y="-1"/>
            <a:ext cx="7053895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0" descr="C:\Users\Логопед\Desktop\На сайт дс\cf40154d-3a25-44e2-9e0e-bb4ce3a80397.jpg"/>
          <p:cNvPicPr>
            <a:picLocks noChangeAspect="1" noChangeArrowheads="1"/>
          </p:cNvPicPr>
          <p:nvPr/>
        </p:nvPicPr>
        <p:blipFill>
          <a:blip r:embed="rId2" cstate="print"/>
          <a:srcRect t="25000" b="29054"/>
          <a:stretch>
            <a:fillRect/>
          </a:stretch>
        </p:blipFill>
        <p:spPr bwMode="auto">
          <a:xfrm>
            <a:off x="1115616" y="0"/>
            <a:ext cx="683412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 descr="C:\Users\Логопед\Desktop\На сайт дс\3fe776f3-f0d5-4135-a663-05d4fdb2b341.jpg"/>
          <p:cNvPicPr>
            <a:picLocks noChangeAspect="1" noChangeArrowheads="1"/>
          </p:cNvPicPr>
          <p:nvPr/>
        </p:nvPicPr>
        <p:blipFill>
          <a:blip r:embed="rId2" cstate="print"/>
          <a:srcRect t="30406" b="33783"/>
          <a:stretch>
            <a:fillRect/>
          </a:stretch>
        </p:blipFill>
        <p:spPr bwMode="auto">
          <a:xfrm>
            <a:off x="0" y="1785926"/>
            <a:ext cx="4561216" cy="3357586"/>
          </a:xfrm>
          <a:prstGeom prst="rect">
            <a:avLst/>
          </a:prstGeom>
          <a:noFill/>
        </p:spPr>
      </p:pic>
      <p:pic>
        <p:nvPicPr>
          <p:cNvPr id="6" name="Picture 5" descr="C:\Users\Логопед\Desktop\На сайт дс\6f5441d5-d883-4c2f-abab-e573c6743d30.jpg"/>
          <p:cNvPicPr>
            <a:picLocks noChangeAspect="1" noChangeArrowheads="1"/>
          </p:cNvPicPr>
          <p:nvPr/>
        </p:nvPicPr>
        <p:blipFill>
          <a:blip r:embed="rId3" cstate="print"/>
          <a:srcRect t="29730" b="33783"/>
          <a:stretch>
            <a:fillRect/>
          </a:stretch>
        </p:blipFill>
        <p:spPr bwMode="auto">
          <a:xfrm>
            <a:off x="4572000" y="1785926"/>
            <a:ext cx="4572000" cy="3429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C:\Users\Логопед\Desktop\На сайт дс\9e42d6d2-c225-4d11-941c-9dee25ba7867.jpg"/>
          <p:cNvPicPr>
            <a:picLocks noChangeAspect="1" noChangeArrowheads="1"/>
          </p:cNvPicPr>
          <p:nvPr/>
        </p:nvPicPr>
        <p:blipFill>
          <a:blip r:embed="rId2" cstate="print"/>
          <a:srcRect t="29730" b="33783"/>
          <a:stretch>
            <a:fillRect/>
          </a:stretch>
        </p:blipFill>
        <p:spPr bwMode="auto">
          <a:xfrm>
            <a:off x="4572000" y="1643050"/>
            <a:ext cx="4572000" cy="3429024"/>
          </a:xfrm>
          <a:prstGeom prst="rect">
            <a:avLst/>
          </a:prstGeom>
          <a:noFill/>
        </p:spPr>
      </p:pic>
      <p:pic>
        <p:nvPicPr>
          <p:cNvPr id="5" name="Picture 10" descr="C:\Users\Логопед\Desktop\На сайт дс\064fff6f-5a83-48a9-a0c1-812e67014cbc.jpg"/>
          <p:cNvPicPr>
            <a:picLocks noChangeAspect="1" noChangeArrowheads="1"/>
          </p:cNvPicPr>
          <p:nvPr/>
        </p:nvPicPr>
        <p:blipFill>
          <a:blip r:embed="rId3" cstate="print"/>
          <a:srcRect t="29729" b="33784"/>
          <a:stretch>
            <a:fillRect/>
          </a:stretch>
        </p:blipFill>
        <p:spPr bwMode="auto">
          <a:xfrm>
            <a:off x="0" y="1571612"/>
            <a:ext cx="4667250" cy="3500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0</Words>
  <Application>Microsoft Office PowerPoint</Application>
  <PresentationFormat>Экран (4:3)</PresentationFormat>
  <Paragraphs>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Логопед</dc:creator>
  <cp:lastModifiedBy>Сергей</cp:lastModifiedBy>
  <cp:revision>6</cp:revision>
  <dcterms:created xsi:type="dcterms:W3CDTF">2021-03-24T07:22:37Z</dcterms:created>
  <dcterms:modified xsi:type="dcterms:W3CDTF">2021-03-24T13:16:47Z</dcterms:modified>
</cp:coreProperties>
</file>