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66" r:id="rId13"/>
    <p:sldId id="273" r:id="rId14"/>
    <p:sldId id="268" r:id="rId15"/>
    <p:sldId id="269" r:id="rId16"/>
    <p:sldId id="270" r:id="rId17"/>
    <p:sldId id="272" r:id="rId18"/>
    <p:sldId id="271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C07E36-E724-45E6-B3E2-42A4F5E953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A1832F-F189-405D-AE4F-16585C254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E36-E724-45E6-B3E2-42A4F5E953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1832F-F189-405D-AE4F-16585C254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CC07E36-E724-45E6-B3E2-42A4F5E953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3A1832F-F189-405D-AE4F-16585C254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E36-E724-45E6-B3E2-42A4F5E953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A1832F-F189-405D-AE4F-16585C254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E36-E724-45E6-B3E2-42A4F5E953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3A1832F-F189-405D-AE4F-16585C254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C07E36-E724-45E6-B3E2-42A4F5E953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A1832F-F189-405D-AE4F-16585C254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C07E36-E724-45E6-B3E2-42A4F5E953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3A1832F-F189-405D-AE4F-16585C254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E36-E724-45E6-B3E2-42A4F5E953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A1832F-F189-405D-AE4F-16585C254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E36-E724-45E6-B3E2-42A4F5E953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A1832F-F189-405D-AE4F-16585C254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7E36-E724-45E6-B3E2-42A4F5E953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3A1832F-F189-405D-AE4F-16585C254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CC07E36-E724-45E6-B3E2-42A4F5E953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3A1832F-F189-405D-AE4F-16585C2540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C07E36-E724-45E6-B3E2-42A4F5E95361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3A1832F-F189-405D-AE4F-16585C2540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Паспорт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Средней группы «Брусничка»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14356"/>
            <a:ext cx="7115180" cy="92391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Детский сад № 5 «Радуга»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858280" cy="5000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Экологический центр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Предполагаемые цели: обогащать представления детей о растениях, животных, человеке, способствовать установлению первых естественных взаимоотношений детей с миром природы.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Оборудования помещения: муляжи диких и домашних животных, поделки из природного материала, дидактические игры по экологии, наборы картин « В мире растений», «Животные».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63594"/>
            <a:ext cx="8572560" cy="4975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600"/>
            <a:ext cx="8337452" cy="9906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Центр творческого развития.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Предполагаемые цели: приобщение к миру искусства, формирование представления об эстетических признаках объектов окружающего мира: основные цвета, свойства форм, величин поверхности.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643050"/>
            <a:ext cx="5857916" cy="4995866"/>
          </a:xfrm>
        </p:spPr>
      </p:pic>
      <p:sp>
        <p:nvSpPr>
          <p:cNvPr id="5" name="Прямоугольник 4"/>
          <p:cNvSpPr/>
          <p:nvPr/>
        </p:nvSpPr>
        <p:spPr>
          <a:xfrm>
            <a:off x="285720" y="2643182"/>
            <a:ext cx="29289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Оборудование помещения: гуашь, акварельные краски, кисти разных размеров, карандаши цветные, трафареты, мелки, пластилин, стеки, индивидуальные клеенки, альбомы, салфетки, клей.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Игровой центр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Предполагаемые цели: приобщение детей к социализации в обществе.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00199"/>
            <a:ext cx="8286808" cy="5014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Оборудование помещения: детская мягкая мебель, куклы, кухня, коляска, кроватка, стол, табуретки, машинки.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071678"/>
            <a:ext cx="4286280" cy="4429156"/>
          </a:xfrm>
        </p:spPr>
      </p:pic>
      <p:pic>
        <p:nvPicPr>
          <p:cNvPr id="5" name="Содержимое 3" descr="IMG-20201101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071678"/>
            <a:ext cx="4214842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01101-WA0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Музыкально-театрализованный центр.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Предполагаемые цели: развитие творческих способностей и коммуникативных навыков у воспитанников.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Оборудование помещения: пальчиковый театр, настольный театры по сказкам,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 сказками, атрибуты для ряженья.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3143240" cy="5286388"/>
          </a:xfrm>
        </p:spPr>
      </p:pic>
      <p:pic>
        <p:nvPicPr>
          <p:cNvPr id="5" name="Рисунок 4" descr="IMG-20201101-WA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1571612"/>
            <a:ext cx="3143272" cy="5286388"/>
          </a:xfrm>
          <a:prstGeom prst="rect">
            <a:avLst/>
          </a:prstGeom>
        </p:spPr>
      </p:pic>
      <p:pic>
        <p:nvPicPr>
          <p:cNvPr id="6" name="Рисунок 5" descr="IMG-20201101-WA0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571612"/>
            <a:ext cx="2857488" cy="528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501122" cy="990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 речевого развития.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Предполагаемые цели: открыть ребенку мир словесного искусства, воспитывать интересы. Умение слушать и понимать.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2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571744"/>
            <a:ext cx="3786214" cy="4071966"/>
          </a:xfrm>
        </p:spPr>
      </p:pic>
      <p:pic>
        <p:nvPicPr>
          <p:cNvPr id="5" name="Содержимое 3" descr="IMG-20201101-WA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571744"/>
            <a:ext cx="3847103" cy="40719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58" y="1571612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Оборудование помещения: детская художественная литература, мнемотаблицы, азбука, грамматика в картинках, буквы на магнитах, слоговые кубики. 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Математический центр.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Предполагаемые цели: развивать представление детей о различных цветах и формах, величин предметов, умение играть с геометрическими фигурами, развивать детский интеллект.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785926"/>
            <a:ext cx="5357850" cy="4786346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1857364"/>
            <a:ext cx="264320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Оборудование помещения: картотека дидактических игр по ФЭМП, счетные палочки, цифры разной величины, часы, геометрические фигуры, головоломки, вкладыши с геометрическими фигурами, разноцветные пластмассовые крышки, кубики.  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153400" cy="990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Нравственно – патриотический центр.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Предполагаемые цели: воспитание моральных и нравственных качеств ребенка. Формирование первичных представлений о малой Родине и Отечестве, об отечественных традициях и праздниках.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1785926"/>
            <a:ext cx="5357850" cy="4786346"/>
          </a:xfrm>
        </p:spPr>
      </p:pic>
      <p:sp>
        <p:nvSpPr>
          <p:cNvPr id="5" name="TextBox 4"/>
          <p:cNvSpPr txBox="1"/>
          <p:nvPr/>
        </p:nvSpPr>
        <p:spPr>
          <a:xfrm>
            <a:off x="428596" y="2428868"/>
            <a:ext cx="24288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Оборудование помещения: стенд с портретами президентов и символами государства.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Демонстрационные материалы: народы и костюмы России, История нашего города. 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01101-WA0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7686" cy="6858000"/>
          </a:xfrm>
        </p:spPr>
      </p:pic>
      <p:pic>
        <p:nvPicPr>
          <p:cNvPr id="5" name="Рисунок 4" descr="IMG-20201101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0"/>
            <a:ext cx="478631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3400" cy="990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Приемная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Предполагаемые цели: обучение детей навыкам самообслуживания. Осуществление педагогического просвещения родителей, консультационной помощи семье.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8715436" cy="50462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Информационный стенд для родителей.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Рекомендации специалистов( консультации и рекомендации родителям по организации досуга детей)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0924" y="1815774"/>
            <a:ext cx="8577355" cy="47564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Информационный стенд «Будь здоров!» советы специалиста.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63102" y="1600200"/>
            <a:ext cx="6652745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Стенд « Мир моими глазами»( постоянно обновляющаяся выставкой детских работ).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49"/>
            <a:ext cx="8715436" cy="5020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01101-WA00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928802"/>
            <a:ext cx="3143272" cy="435771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 двигательной активности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ФИЗКУЛЬТУРА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Предполагаемые цели: формирование основ двигательной  культуры.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Оборудование помещения: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мячи разных размеров; кегли; кольцеброс; скакалки; массажные дорожки; кубики ; флажки; косички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0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1857364"/>
            <a:ext cx="5072098" cy="4638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31450" cy="112869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Центр строительно - конструктивных игр.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Предполагаемые цели: развивать представления об основных свойствах геометрических фигурах и приобретение умений воссоздать знакомые предметы на горизонтальной плоскости.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Оборудование помещения: конструкторы разной формы , величины, цвета из различного материала.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8502573" cy="4900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58246" cy="107157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 Экспериментирования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Предполагаемые цели: Прививать интерес к экспериментальной деятельности, развивать детский интеллект, активизировать познавательные  способности воспитанников.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Оборудование помещения: природный материал (шишки, ракушки, камни), иллюстративный материал, календарь природы, энциклопедии о растениях и животных.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-20201101-WA00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20452"/>
            <a:ext cx="8572560" cy="5018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246</TotalTime>
  <Words>212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Паспорт Средней группы «Брусничка»</vt:lpstr>
      <vt:lpstr>Приемная  Предполагаемые цели: обучение детей навыкам самообслуживания. Осуществление педагогического просвещения родителей, консультационной помощи семье.</vt:lpstr>
      <vt:lpstr>1. Информационный стенд для родителей.  Рекомендации специалистов( консультации и рекомендации родителям по организации досуга детей)</vt:lpstr>
      <vt:lpstr>2. Информационный стенд «Будь здоров!» советы специалиста.</vt:lpstr>
      <vt:lpstr>3. Стенд « Мир моими глазами»( постоянно обновляющаяся выставкой детских работ).</vt:lpstr>
      <vt:lpstr>Слайд 6</vt:lpstr>
      <vt:lpstr>Центр двигательной активности  « ФИЗКУЛЬТУРА». Предполагаемые цели: формирование основ двигательной  культуры. Оборудование помещения: мячи разных размеров; кегли; кольцеброс; скакалки; массажные дорожки; кубики ; флажки; косички и т.д.</vt:lpstr>
      <vt:lpstr>Центр строительно - конструктивных игр. Предполагаемые цели: развивать представления об основных свойствах геометрических фигурах и приобретение умений воссоздать знакомые предметы на горизонтальной плоскости.  Оборудование помещения: конструкторы разной формы , величины, цвета из различного материала. </vt:lpstr>
      <vt:lpstr>Центр Экспериментирования Предполагаемые цели: Прививать интерес к экспериментальной деятельности, развивать детский интеллект, активизировать познавательные  способности воспитанников. Оборудование помещения: природный материал (шишки, ракушки, камни), иллюстративный материал, календарь природы, энциклопедии о растениях и животных. </vt:lpstr>
      <vt:lpstr>Экологический центр Предполагаемые цели: обогащать представления детей о растениях, животных, человеке, способствовать установлению первых естественных взаимоотношений детей с миром природы. Оборудования помещения: муляжи диких и домашних животных, поделки из природного материала, дидактические игры по экологии, наборы картин « В мире растений», «Животные». </vt:lpstr>
      <vt:lpstr>Центр творческого развития. Предполагаемые цели: приобщение к миру искусства, формирование представления об эстетических признаках объектов окружающего мира: основные цвета, свойства форм, величин поверхности. </vt:lpstr>
      <vt:lpstr>Игровой центр  Предполагаемые цели: приобщение детей к социализации в обществе. </vt:lpstr>
      <vt:lpstr>Оборудование помещения: детская мягкая мебель, куклы, кухня, коляска, кроватка, стол, табуретки, машинки. </vt:lpstr>
      <vt:lpstr>Слайд 14</vt:lpstr>
      <vt:lpstr>Музыкально-театрализованный центр. Предполагаемые цели: развитие творческих способностей и коммуникативных навыков у воспитанников. Оборудование помещения: пальчиковый театр, настольный театры по сказкам, пазлы со сказками, атрибуты для ряженья. </vt:lpstr>
      <vt:lpstr>Центр речевого развития. Предполагаемые цели: открыть ребенку мир словесного искусства, воспитывать интересы. Умение слушать и понимать.  </vt:lpstr>
      <vt:lpstr>Математический центр. Предполагаемые цели: развивать представление детей о различных цветах и формах, величин предметов, умение играть с геометрическими фигурами, развивать детский интеллект.  </vt:lpstr>
      <vt:lpstr>Нравственно – патриотический центр. Предполагаемые цели: воспитание моральных и нравственных качеств ребенка. Формирование первичных представлений о малой Родине и Отечестве, об отечественных традициях и праздниках.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Средней группы «Брусничка» МБДОУ Д/С№5 Радуга</dc:title>
  <dc:creator>1</dc:creator>
  <cp:lastModifiedBy>Радуга</cp:lastModifiedBy>
  <cp:revision>26</cp:revision>
  <dcterms:created xsi:type="dcterms:W3CDTF">2020-11-01T09:00:50Z</dcterms:created>
  <dcterms:modified xsi:type="dcterms:W3CDTF">2020-11-02T02:48:08Z</dcterms:modified>
</cp:coreProperties>
</file>