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6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84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3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0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3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7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8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5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3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3035-EB9E-4E04-B859-9B7ADCF3F9C5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117F-46E1-4E50-BA7E-2F02042D4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61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3" r="11428" b="3139"/>
          <a:stretch/>
        </p:blipFill>
        <p:spPr>
          <a:xfrm rot="16200000">
            <a:off x="2689924" y="-1933657"/>
            <a:ext cx="6812151" cy="107711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4958145" y="2790450"/>
            <a:ext cx="10516511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1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057"/>
            <a:ext cx="10515600" cy="61751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ходилка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«Умники и умницы» по теме: «Домашние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003" y="784748"/>
            <a:ext cx="11313994" cy="607325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словаря по теме “Домашние животные и их детеныши”;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лексико-грамматические категории речи у детей старшего и подготовительного возраста.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dirty="0"/>
              <a:t>Развитие связной речи;</a:t>
            </a:r>
          </a:p>
          <a:p>
            <a:pPr lvl="0"/>
            <a:r>
              <a:rPr lang="ru-RU" dirty="0"/>
              <a:t>Развитие речевого внимания;</a:t>
            </a:r>
          </a:p>
          <a:p>
            <a:pPr lvl="0"/>
            <a:r>
              <a:rPr lang="ru-RU" dirty="0"/>
              <a:t>Развитие зрительного восприятия;</a:t>
            </a:r>
          </a:p>
          <a:p>
            <a:pPr lvl="0"/>
            <a:r>
              <a:rPr lang="ru-RU" dirty="0"/>
              <a:t>Развитие мышления;</a:t>
            </a:r>
          </a:p>
          <a:p>
            <a:pPr lvl="0"/>
            <a:r>
              <a:rPr lang="ru-RU" dirty="0"/>
              <a:t>Развитие мелкой моторики рук;</a:t>
            </a:r>
          </a:p>
          <a:p>
            <a:pPr lvl="0"/>
            <a:r>
              <a:rPr lang="ru-RU" dirty="0"/>
              <a:t>Автоматизация звуков в скороговорках</a:t>
            </a:r>
            <a:r>
              <a:rPr lang="ru-RU" dirty="0" smtClean="0"/>
              <a:t>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 в речи -  притяжательных, прилагательных, антонимов, множественное число, уменьшительно-ласкательных форм,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глаголов.</a:t>
            </a:r>
            <a:endParaRPr lang="ru-RU" b="1" i="1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/>
              <a:t>взаимопонимания, доброжелательности, навыков сотрудничества, самостоятельности.</a:t>
            </a:r>
          </a:p>
          <a:p>
            <a:r>
              <a:rPr lang="ru-RU" b="1" i="1" dirty="0"/>
              <a:t>Оборудование:</a:t>
            </a:r>
            <a:endParaRPr lang="ru-RU" dirty="0"/>
          </a:p>
          <a:p>
            <a:pPr lvl="0"/>
            <a:r>
              <a:rPr lang="ru-RU" dirty="0"/>
              <a:t>Поле, фишки, кость, карточка с заданиями.</a:t>
            </a:r>
          </a:p>
          <a:p>
            <a:r>
              <a:rPr lang="ru-RU" b="1" i="1" dirty="0"/>
              <a:t>Предварительная работа: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Различные, развивающие игры, рассказы по теме</a:t>
            </a:r>
            <a:r>
              <a:rPr lang="ru-RU" dirty="0" smtClean="0"/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ферме живет кошачья семья. Котята заигрались и потерялись. Помогите добраться котятам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мамы- Кошки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первым придет к кошке тот и выиграл. Сначала по карточке выполняет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делаем ход.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предлагается выбрать фишку в виде котенка.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очередь ходов, у кого на кости больше всех выпадет цифра, тот ходит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 игра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–логопеда Шкляр Е.С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028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109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Игра ходилка «Умники и умницы» по теме: «Домашние животные»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2019-12-16T07:27:42Z</dcterms:created>
  <dcterms:modified xsi:type="dcterms:W3CDTF">2020-01-16T14:45:51Z</dcterms:modified>
</cp:coreProperties>
</file>